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6" r:id="rId6"/>
    <p:sldId id="262" r:id="rId7"/>
    <p:sldId id="267" r:id="rId8"/>
    <p:sldId id="265" r:id="rId9"/>
    <p:sldId id="268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60338"/>
            <a:ext cx="8991600" cy="105886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– сад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43400" y="1828800"/>
            <a:ext cx="43434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Горячий завтрак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«Школьная карбонара»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Фон пов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Фон пов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276600"/>
            <a:ext cx="2438400" cy="323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0375" y="1181270"/>
            <a:ext cx="8302626" cy="55263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algn="ctr">
              <a:lnSpc>
                <a:spcPct val="70000"/>
              </a:lnSpc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>
                <a:latin typeface="Bookman Old Style" panose="02050604050505020204" pitchFamily="18" charset="0"/>
              </a:rPr>
              <a:t>6</a:t>
            </a:r>
            <a:r>
              <a:rPr lang="ru-RU" sz="2000" dirty="0" smtClean="0">
                <a:latin typeface="Bookman Old Style" panose="02050604050505020204" pitchFamily="18" charset="0"/>
              </a:rPr>
              <a:t>. Прогреваем </a:t>
            </a:r>
            <a:r>
              <a:rPr lang="ru-RU" sz="2000" dirty="0">
                <a:latin typeface="Bookman Old Style" panose="02050604050505020204" pitchFamily="18" charset="0"/>
              </a:rPr>
              <a:t>3-4 минуты при постоянном помешивании. Подаём пасту сразу, посыпав тертым сыром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8400" y="5914477"/>
            <a:ext cx="4114800" cy="3171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algn="ctr">
              <a:lnSpc>
                <a:spcPct val="70000"/>
              </a:lnSpc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b="1" i="1" dirty="0">
                <a:latin typeface="Bookman Old Style" panose="02050604050505020204" pitchFamily="18" charset="0"/>
              </a:rPr>
              <a:t>Приятного аппетита!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9142" y="1718802"/>
            <a:ext cx="267385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187" y="1718802"/>
            <a:ext cx="2781213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9920" y="1718802"/>
            <a:ext cx="2606702" cy="346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03" y="4880782"/>
            <a:ext cx="1453162" cy="14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114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60374" y="1295400"/>
            <a:ext cx="8302625" cy="3200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Всем нашим школьникам полюбилась «Школьная карбонара».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Сегодня мы хотим рассказать Вам технологию приготовления горячего завтрака «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Школьная карбонара</a:t>
            </a:r>
            <a:r>
              <a:rPr lang="ru-RU" sz="2000" dirty="0" smtClean="0">
                <a:latin typeface="Bookman Old Style" panose="020506040505050202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Надо отметить, что подготовка сырья к производству блюда производится в соответствии со «Сборником рецептур блюд и кулинарных изделий  для предприятий общественного питания при общеобразовательных школах 2004г.» на основании технико-технологической карты №65.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1" y="4030662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60375" y="1143000"/>
            <a:ext cx="8226426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Для приготовления блюда (на 10 порций) понадобится: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макароны отварные (спагетти) – 1,8 кг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Для </a:t>
            </a:r>
            <a:r>
              <a:rPr lang="ru-RU" sz="2000" dirty="0">
                <a:latin typeface="Bookman Old Style" panose="02050604050505020204" pitchFamily="18" charset="0"/>
              </a:rPr>
              <a:t>соуса карбонара: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масло сливочное – 54 г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сыр твердый – 150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сливки – 900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ветчина – 580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соль – 9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сыр на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посыпку – 100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035332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3962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Макаронные изделия (спагетти) закладываем в кипящую при температуре 100</a:t>
            </a:r>
            <a:r>
              <a:rPr lang="ru-RU" sz="2000" baseline="30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0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 подсоленную воду и варим в большом количестве (6-7 л на 1 кг) 9-12 минут.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 процессе варки изделия набухают, впитывают воду, в результате чего масса увеличивается в 3 раза, в зависимости от сорта. 	</a:t>
            </a:r>
            <a:r>
              <a:rPr lang="ru-RU" sz="2000" dirty="0" smtClean="0">
                <a:latin typeface="Bookman Old Style" panose="02050604050505020204" pitchFamily="18" charset="0"/>
              </a:rPr>
              <a:t>	</a:t>
            </a:r>
          </a:p>
          <a:p>
            <a:pPr marL="0" indent="0">
              <a:buNone/>
            </a:pPr>
            <a:endParaRPr lang="ru-RU" sz="20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2455">
            <a:off x="6972438" y="1679186"/>
            <a:ext cx="178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657" y="3616960"/>
            <a:ext cx="22098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1417">
            <a:off x="5015605" y="1268160"/>
            <a:ext cx="1667729" cy="222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0" y="4107208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31633"/>
            <a:ext cx="3200400" cy="438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0375" y="1219200"/>
            <a:ext cx="4296792" cy="685800"/>
          </a:xfrm>
        </p:spPr>
        <p:txBody>
          <a:bodyPr>
            <a:normAutofit/>
          </a:bodyPr>
          <a:lstStyle/>
          <a:p>
            <a:pPr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1. Закладываем макаронные изделия (спагетти)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4740676" y="1179990"/>
            <a:ext cx="3902691" cy="751643"/>
          </a:xfrm>
        </p:spPr>
        <p:txBody>
          <a:bodyPr vert="horz">
            <a:normAutofit/>
          </a:bodyPr>
          <a:lstStyle/>
          <a:p>
            <a:pPr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2. Варим спагетти 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9-12 минут </a:t>
            </a:r>
            <a:br>
              <a:rPr lang="ru-RU" sz="2000" dirty="0" smtClean="0">
                <a:latin typeface="Bookman Old Style" panose="02050604050505020204" pitchFamily="18" charset="0"/>
              </a:rPr>
            </a:br>
            <a:r>
              <a:rPr lang="ru-RU" sz="2000" dirty="0" smtClean="0">
                <a:latin typeface="Bookman Old Style" panose="02050604050505020204" pitchFamily="18" charset="0"/>
              </a:rPr>
              <a:t>(в зависимости от сорта)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931633"/>
            <a:ext cx="3048000" cy="441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4114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57600" cy="493776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		</a:t>
            </a: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1219200"/>
            <a:ext cx="379283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Готовим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соус: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Ветчину нарезаем тонкими брусочками. 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сковороде разогреваем на среднем огне сливочное масло. 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Ветчину выкладываем на сковороду и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тушим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умеренном огне до румяной корочки, периодически помешивая.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8130" y="1190348"/>
            <a:ext cx="2874670" cy="281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052516"/>
            <a:ext cx="2514600" cy="310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3949136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0" y="2133600"/>
            <a:ext cx="4038600" cy="40386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		</a:t>
            </a: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460374" y="1219199"/>
            <a:ext cx="8226425" cy="388971"/>
          </a:xfrm>
        </p:spPr>
        <p:txBody>
          <a:bodyPr vert="horz">
            <a:normAutofit/>
          </a:bodyPr>
          <a:lstStyle/>
          <a:p>
            <a:pPr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3. Нарезаем </a:t>
            </a:r>
            <a:r>
              <a:rPr lang="ru-RU" sz="2000" dirty="0">
                <a:latin typeface="Bookman Old Style" panose="02050604050505020204" pitchFamily="18" charset="0"/>
              </a:rPr>
              <a:t>и </a:t>
            </a:r>
            <a:r>
              <a:rPr lang="ru-RU" sz="2000" dirty="0" smtClean="0">
                <a:latin typeface="Bookman Old Style" panose="02050604050505020204" pitchFamily="18" charset="0"/>
              </a:rPr>
              <a:t>тушим ветчину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76409"/>
            <a:ext cx="2971799" cy="460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21435"/>
            <a:ext cx="3124200" cy="465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4495800" cy="53340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		</a:t>
            </a: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0375" y="1287463"/>
            <a:ext cx="4264025" cy="48862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Сыр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натираем на мелкой терке. </a:t>
            </a:r>
            <a:endParaRPr lang="ru-RU" sz="20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сливкам добавляем сыр и соль, затем перемешиваем.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сковороду к ветчине добавляем соус из сливок и сыра, перемешиваем. </a:t>
            </a:r>
            <a:endParaRPr lang="ru-RU" sz="20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Сваренные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макаронные изделия откидываем на сковороду к соусу. Активно перемешиваем пасту, чтобы соус равномерно распределился по всей пасте.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176" y="1219201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71225">
            <a:off x="4742684" y="4306496"/>
            <a:ext cx="2088960" cy="183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452" y="4135869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top-fon.com/uploads/posts/2023-01/1674718823_top-fon-com-p-fon-belii-dlya-prezentatsii-chistii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0" y="2133600"/>
            <a:ext cx="4038600" cy="40386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		</a:t>
            </a: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2067546"/>
            <a:ext cx="2583135" cy="410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04800" y="1263492"/>
            <a:ext cx="2895599" cy="5232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algn="ctr">
              <a:lnSpc>
                <a:spcPct val="70000"/>
              </a:lnSpc>
              <a:buClr>
                <a:schemeClr val="accent1"/>
              </a:buClr>
              <a:buSzPct val="76000"/>
            </a:pPr>
            <a:r>
              <a:rPr lang="ru-RU" sz="2000" dirty="0">
                <a:latin typeface="Bookman Old Style" panose="02050604050505020204" pitchFamily="18" charset="0"/>
              </a:rPr>
              <a:t>4</a:t>
            </a:r>
            <a:r>
              <a:rPr lang="ru-RU" sz="2000" dirty="0" smtClean="0">
                <a:latin typeface="Bookman Old Style" panose="02050604050505020204" pitchFamily="18" charset="0"/>
              </a:rPr>
              <a:t>. Натираем сыр на </a:t>
            </a:r>
            <a:r>
              <a:rPr lang="ru-RU" sz="2000" dirty="0">
                <a:latin typeface="Bookman Old Style" panose="02050604050505020204" pitchFamily="18" charset="0"/>
              </a:rPr>
              <a:t>мелкой терке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44232" y="5433976"/>
            <a:ext cx="5553539" cy="803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algn="ctr">
              <a:lnSpc>
                <a:spcPct val="70000"/>
              </a:lnSpc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>
                <a:latin typeface="Bookman Old Style" panose="02050604050505020204" pitchFamily="18" charset="0"/>
              </a:rPr>
              <a:t>5</a:t>
            </a:r>
            <a:r>
              <a:rPr lang="ru-RU" sz="2000" dirty="0" smtClean="0">
                <a:latin typeface="Bookman Old Style" panose="02050604050505020204" pitchFamily="18" charset="0"/>
              </a:rPr>
              <a:t>. Добавляем </a:t>
            </a:r>
            <a:r>
              <a:rPr lang="ru-RU" sz="2000" dirty="0">
                <a:latin typeface="Bookman Old Style" panose="02050604050505020204" pitchFamily="18" charset="0"/>
              </a:rPr>
              <a:t>к ветчине соус из сливок и сыра</a:t>
            </a:r>
            <a:r>
              <a:rPr lang="ru-RU" sz="2000" dirty="0" smtClean="0">
                <a:latin typeface="Bookman Old Style" panose="02050604050505020204" pitchFamily="18" charset="0"/>
              </a:rPr>
              <a:t>. Активно </a:t>
            </a:r>
            <a:r>
              <a:rPr lang="ru-RU" sz="2000" dirty="0">
                <a:latin typeface="Bookman Old Style" panose="02050604050505020204" pitchFamily="18" charset="0"/>
              </a:rPr>
              <a:t>перемешиваем пасту </a:t>
            </a:r>
          </a:p>
          <a:p>
            <a:pPr marL="274320" algn="ctr">
              <a:lnSpc>
                <a:spcPct val="70000"/>
              </a:lnSpc>
              <a:buClr>
                <a:schemeClr val="accent1"/>
              </a:buClr>
              <a:buSzPct val="76000"/>
              <a:buFont typeface="Wingdings 3"/>
              <a:buNone/>
            </a:pPr>
            <a:r>
              <a:rPr lang="ru-RU" sz="2000" dirty="0">
                <a:latin typeface="Bookman Old Style" panose="02050604050505020204" pitchFamily="18" charset="0"/>
              </a:rPr>
              <a:t>с макаронными изделиями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043" y="1233867"/>
            <a:ext cx="2646728" cy="405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4233" y="1233867"/>
            <a:ext cx="2706087" cy="410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«Средняя общеобразовательная школа – сад № 10»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города Когалыма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(МАОУ «Школа - сад  № 10»)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268</TotalTime>
  <Words>353</Words>
  <Application>Microsoft Office PowerPoint</Application>
  <PresentationFormat>Экран (4:3)</PresentationFormat>
  <Paragraphs>53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 Black</vt:lpstr>
      <vt:lpstr>Bookman Old Style</vt:lpstr>
      <vt:lpstr>Calibri</vt:lpstr>
      <vt:lpstr>Cambria</vt:lpstr>
      <vt:lpstr>Gill Sans MT</vt:lpstr>
      <vt:lpstr>Wingdings</vt:lpstr>
      <vt:lpstr>Wingdings 3</vt:lpstr>
      <vt:lpstr>Начальная</vt:lpstr>
      <vt:lpstr>Муниципальное автономное общеобразовательное учреждение «Средняя общеобразовательная школа – сад № 10»  города Когалыма   (МАОУ «Школа – сад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  <vt:lpstr>Муниципальное автономное общеобразовательное учреждение «Средняя общеобразовательная школа – сад № 10»  города Когалыма   (МАОУ «Школа - сад  № 10»)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Учитель</cp:lastModifiedBy>
  <cp:revision>38</cp:revision>
  <dcterms:created xsi:type="dcterms:W3CDTF">2023-04-14T11:57:07Z</dcterms:created>
  <dcterms:modified xsi:type="dcterms:W3CDTF">2023-04-24T08:44:39Z</dcterms:modified>
</cp:coreProperties>
</file>